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Teko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Tek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9509fae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9509fae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9509fae0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9509fae0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9532009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9532009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9509fae00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9509fae00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95320091c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95320091c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9509fae0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9509fae0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Childhood Alzheimer's is </a:t>
            </a:r>
            <a:r>
              <a:rPr b="1"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a term used to refer to two different diseases that cause children to have memory loss and other symptoms commonly associated with Alzheimer's disease</a:t>
            </a:r>
            <a:r>
              <a:rPr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. Childhood Alzheimer's can refer to: Niemann-Pick disease type C (NPC) Sanfilippo syndrome or mucopolysaccharidosis type III (MPS III)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9509fae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9509fae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9509fae0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9509fae0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9509fae0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9509fae0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9509fae0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9509fae0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9509fae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9509fae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9509fae0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9509fae0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-41550"/>
            <a:ext cx="8520600" cy="181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An Exploratory Analysis of Common Genetic Disorders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518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+"/>
            </a:pPr>
            <a:r>
              <a:rPr lang="en"/>
              <a:t>a humble demonstration of plotting skills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5209500" y="4755275"/>
            <a:ext cx="393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Arjun, Flynn, Ricardo, Brandon          3/1/2022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7250" y="2073375"/>
            <a:ext cx="4345675" cy="268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122950"/>
            <a:ext cx="85206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Genetic Disorders can be differentially represented based on age, due to a variety of factors, so let’s exam this-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6575"/>
            <a:ext cx="9143999" cy="403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5847050" y="4330650"/>
            <a:ext cx="36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←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Ahh, yes, this makes sense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229725" y="253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It may also be interesting to see where the parents age ranges fall for these disorders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4808799" cy="4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8800" y="1152475"/>
            <a:ext cx="4335201" cy="40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8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Another feature widely affected by genetic disorders can be blood cell count so let’s take a look at that as well-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4699500" cy="399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9500" y="1152475"/>
            <a:ext cx="4444501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Now, you, being a rational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individual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may be wondering, why there does not seem to be any obvious relationships between some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variables and disorders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263875" y="1405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Some of the disorders represented are based on a wide variety of interacting factors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This data set may be limited in the scope of its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This is what can happen when analysing data some times, and that’s okay, to find a relationship in every analysis would be suggestive that you are desperate to find one, in science that would be akin to a bias, don’t be biased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202433" y="4440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400">
                <a:latin typeface="Teko"/>
                <a:ea typeface="Teko"/>
                <a:cs typeface="Teko"/>
                <a:sym typeface="Teko"/>
              </a:rPr>
              <a:t>For this project we will be analyzing the data frame “train.csv” sourced from the website, “Kaggle”, the data is about contains medical information about children who have genetic disorders.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229725" y="41025"/>
            <a:ext cx="85206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Calibri"/>
                <a:ea typeface="Calibri"/>
                <a:cs typeface="Calibri"/>
                <a:sym typeface="Calibri"/>
              </a:rPr>
              <a:t>Let’s get a general idea of what we are working with-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000" y="875575"/>
            <a:ext cx="4827002" cy="422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15300"/>
            <a:ext cx="4316998" cy="422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17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How is the Data distributed among genders?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And what is the relative representation of each Disorder?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6950"/>
            <a:ext cx="9143999" cy="493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137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If you hate bar graphs and love heat maps, well your in luck, we have that too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990425"/>
            <a:ext cx="4572001" cy="415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90425"/>
            <a:ext cx="4572000" cy="412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77550" y="137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History is a major contributing factor in Genetic Disorders, so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Let’s look at some variables of it-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6075"/>
            <a:ext cx="4760975" cy="40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0975" y="1086075"/>
            <a:ext cx="4383025" cy="405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15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Two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Additional Aspect to Consider-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8750"/>
            <a:ext cx="4631199" cy="408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800" y="1058750"/>
            <a:ext cx="4631199" cy="408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86275" y="103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Genetic Disorders can sometimes be localized due to environmental conditions, lets see if this is shown in our data-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024450" cy="38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8013" y="3741825"/>
            <a:ext cx="5132475" cy="664300"/>
          </a:xfrm>
          <a:prstGeom prst="rect">
            <a:avLst/>
          </a:prstGeom>
          <a:noFill/>
          <a:ln cap="flat" cmpd="sng" w="19050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17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How Does History of Substance Abuse play into this-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1574" y="311425"/>
            <a:ext cx="1202425" cy="6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87525"/>
            <a:ext cx="5013725" cy="419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13725" y="987525"/>
            <a:ext cx="4130275" cy="419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